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9"/>
  </p:notesMasterIdLst>
  <p:handoutMasterIdLst>
    <p:handoutMasterId r:id="rId10"/>
  </p:handoutMasterIdLst>
  <p:sldIdLst>
    <p:sldId id="256" r:id="rId3"/>
    <p:sldId id="257" r:id="rId4"/>
    <p:sldId id="258" r:id="rId5"/>
    <p:sldId id="259" r:id="rId6"/>
    <p:sldId id="260" r:id="rId7"/>
    <p:sldId id="261" r:id="rId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74" autoAdjust="0"/>
  </p:normalViewPr>
  <p:slideViewPr>
    <p:cSldViewPr>
      <p:cViewPr varScale="1">
        <p:scale>
          <a:sx n="66" d="100"/>
          <a:sy n="66" d="100"/>
        </p:scale>
        <p:origin x="900" y="60"/>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12/1/2015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12/1/2015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12/1/2015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12/1/2015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12/1/2015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12/1/2015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12/1/2015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12/1/2015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12/1/2015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12/1/2015</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Inventions of the Industrial Revolution</a:t>
            </a:r>
            <a:endParaRPr lang="en-US" dirty="0"/>
          </a:p>
        </p:txBody>
      </p:sp>
      <p:sp>
        <p:nvSpPr>
          <p:cNvPr id="5" name="Subtitle 4"/>
          <p:cNvSpPr>
            <a:spLocks noGrp="1"/>
          </p:cNvSpPr>
          <p:nvPr>
            <p:ph type="subTitle" idx="1"/>
          </p:nvPr>
        </p:nvSpPr>
        <p:spPr/>
        <p:txBody>
          <a:bodyPr/>
          <a:lstStyle/>
          <a:p>
            <a:r>
              <a:rPr lang="en-US" dirty="0" smtClean="0"/>
              <a:t>How cities developed</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Spinning Jenny- 1764</a:t>
            </a:r>
            <a:endParaRPr lang="en-US" dirty="0"/>
          </a:p>
        </p:txBody>
      </p:sp>
      <p:sp>
        <p:nvSpPr>
          <p:cNvPr id="3" name="Content Placeholder 2"/>
          <p:cNvSpPr>
            <a:spLocks noGrp="1"/>
          </p:cNvSpPr>
          <p:nvPr>
            <p:ph idx="1"/>
          </p:nvPr>
        </p:nvSpPr>
        <p:spPr>
          <a:xfrm>
            <a:off x="1522414" y="1905000"/>
            <a:ext cx="5181598" cy="4267200"/>
          </a:xfrm>
        </p:spPr>
        <p:txBody>
          <a:bodyPr>
            <a:normAutofit/>
          </a:bodyPr>
          <a:lstStyle/>
          <a:p>
            <a:r>
              <a:rPr lang="en-US" dirty="0" smtClean="0"/>
              <a:t>Invented by James Hargreaves in 1764, the spinning jenny was a wooden machine that spun several threads at once, instead of only one thread like the old spinning wheel.</a:t>
            </a:r>
          </a:p>
          <a:p>
            <a:r>
              <a:rPr lang="en-US" dirty="0" smtClean="0"/>
              <a:t>The spinning jenny helped to increase the production of thread and put some people out of jobs because it could do the work of several people at once.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212" y="1905000"/>
            <a:ext cx="3905250" cy="3905250"/>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5614" y="1828800"/>
            <a:ext cx="5181598" cy="4267200"/>
          </a:xfrm>
        </p:spPr>
        <p:txBody>
          <a:bodyPr>
            <a:normAutofit/>
          </a:bodyPr>
          <a:lstStyle/>
          <a:p>
            <a:r>
              <a:rPr lang="en-US" dirty="0" smtClean="0"/>
              <a:t>Invented by James Watt in 1765, the Steam Engine used energy from steam to move large machinery.</a:t>
            </a:r>
          </a:p>
          <a:p>
            <a:r>
              <a:rPr lang="en-US" dirty="0" smtClean="0"/>
              <a:t>The Steam Engine provided a convenient source of energy for major forms of transportation. The steam engine allowed for quicker transportation of raw materials.</a:t>
            </a:r>
            <a:endParaRPr lang="en-US" dirty="0"/>
          </a:p>
        </p:txBody>
      </p:sp>
      <p:sp>
        <p:nvSpPr>
          <p:cNvPr id="5" name="Title 4"/>
          <p:cNvSpPr>
            <a:spLocks noGrp="1"/>
          </p:cNvSpPr>
          <p:nvPr>
            <p:ph type="title"/>
          </p:nvPr>
        </p:nvSpPr>
        <p:spPr/>
        <p:txBody>
          <a:bodyPr/>
          <a:lstStyle/>
          <a:p>
            <a:r>
              <a:rPr lang="en-US" dirty="0" smtClean="0"/>
              <a:t>The Steam Engine- 1765</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012" y="2986087"/>
            <a:ext cx="3704443" cy="33107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5542" y="1447800"/>
            <a:ext cx="2790825" cy="3076575"/>
          </a:xfrm>
          <a:prstGeom prst="rect">
            <a:avLst/>
          </a:prstGeom>
        </p:spPr>
      </p:pic>
    </p:spTree>
    <p:extLst>
      <p:ext uri="{BB962C8B-B14F-4D97-AF65-F5344CB8AC3E}">
        <p14:creationId xmlns:p14="http://schemas.microsoft.com/office/powerpoint/2010/main" val="773766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Loom- 1784</a:t>
            </a:r>
            <a:endParaRPr lang="en-US" dirty="0"/>
          </a:p>
        </p:txBody>
      </p:sp>
      <p:sp>
        <p:nvSpPr>
          <p:cNvPr id="3" name="Content Placeholder 2"/>
          <p:cNvSpPr>
            <a:spLocks noGrp="1"/>
          </p:cNvSpPr>
          <p:nvPr>
            <p:ph idx="1"/>
          </p:nvPr>
        </p:nvSpPr>
        <p:spPr>
          <a:xfrm>
            <a:off x="1522414" y="1905000"/>
            <a:ext cx="9144000" cy="1447800"/>
          </a:xfrm>
        </p:spPr>
        <p:txBody>
          <a:bodyPr/>
          <a:lstStyle/>
          <a:p>
            <a:r>
              <a:rPr lang="en-US" dirty="0" smtClean="0"/>
              <a:t>Invented by Edmund Cartwright in 1784, this machine weaved fabric together more quickly and required less people to do the job.</a:t>
            </a:r>
          </a:p>
          <a:p>
            <a:r>
              <a:rPr lang="en-US" dirty="0" smtClean="0"/>
              <a:t>The power loom improved the speed and quality of weaving cloth.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612" y="3374571"/>
            <a:ext cx="2222500" cy="2730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612" y="3374571"/>
            <a:ext cx="3352800" cy="2818726"/>
          </a:xfrm>
          <a:prstGeom prst="rect">
            <a:avLst/>
          </a:prstGeom>
        </p:spPr>
      </p:pic>
    </p:spTree>
    <p:extLst>
      <p:ext uri="{BB962C8B-B14F-4D97-AF65-F5344CB8AC3E}">
        <p14:creationId xmlns:p14="http://schemas.microsoft.com/office/powerpoint/2010/main" val="1237656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Cotton Gin- 1793</a:t>
            </a:r>
            <a:endParaRPr lang="en-US" dirty="0"/>
          </a:p>
        </p:txBody>
      </p:sp>
      <p:sp>
        <p:nvSpPr>
          <p:cNvPr id="3" name="Content Placeholder 2"/>
          <p:cNvSpPr>
            <a:spLocks noGrp="1"/>
          </p:cNvSpPr>
          <p:nvPr>
            <p:ph idx="1"/>
          </p:nvPr>
        </p:nvSpPr>
        <p:spPr>
          <a:xfrm>
            <a:off x="3656014" y="1676400"/>
            <a:ext cx="4800598" cy="3657600"/>
          </a:xfrm>
        </p:spPr>
        <p:txBody>
          <a:bodyPr/>
          <a:lstStyle/>
          <a:p>
            <a:r>
              <a:rPr lang="en-US" dirty="0" smtClean="0"/>
              <a:t>The Cotton Gin was invented by Eli Whitney in 1793, this machine separated the cotton seed from the cotton itself.</a:t>
            </a:r>
          </a:p>
          <a:p>
            <a:r>
              <a:rPr lang="en-US" dirty="0" smtClean="0"/>
              <a:t>The cotton gin processed cotton faster, which meant that more cotton was needed for the gin. This increased the need for slaves picking cotton in the American South.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203" y="1600200"/>
            <a:ext cx="3600609" cy="2819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2" y="1600200"/>
            <a:ext cx="3290316" cy="3454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7612" y="5054600"/>
            <a:ext cx="4419600" cy="1722120"/>
          </a:xfrm>
          <a:prstGeom prst="rect">
            <a:avLst/>
          </a:prstGeom>
        </p:spPr>
      </p:pic>
    </p:spTree>
    <p:extLst>
      <p:ext uri="{BB962C8B-B14F-4D97-AF65-F5344CB8AC3E}">
        <p14:creationId xmlns:p14="http://schemas.microsoft.com/office/powerpoint/2010/main" val="329917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Locomotive- early 1800s</a:t>
            </a:r>
            <a:endParaRPr lang="en-US" dirty="0"/>
          </a:p>
        </p:txBody>
      </p:sp>
      <p:sp>
        <p:nvSpPr>
          <p:cNvPr id="3" name="Content Placeholder 2"/>
          <p:cNvSpPr>
            <a:spLocks noGrp="1"/>
          </p:cNvSpPr>
          <p:nvPr>
            <p:ph idx="1"/>
          </p:nvPr>
        </p:nvSpPr>
        <p:spPr>
          <a:xfrm>
            <a:off x="5942012" y="1905000"/>
            <a:ext cx="4724402" cy="4267200"/>
          </a:xfrm>
        </p:spPr>
        <p:txBody>
          <a:bodyPr>
            <a:normAutofit lnSpcReduction="10000"/>
          </a:bodyPr>
          <a:lstStyle/>
          <a:p>
            <a:r>
              <a:rPr lang="en-US" dirty="0" smtClean="0"/>
              <a:t>In the early 1800s, George Stephenson invented the locomotive. The locomotive’s purpose was to move a self-propelled train along the railroad. </a:t>
            </a:r>
          </a:p>
          <a:p>
            <a:r>
              <a:rPr lang="en-US" dirty="0" smtClean="0"/>
              <a:t>The locomotive provided better transportation—it was quick and inexpensive. Merchants were now able to ship goods to places further away. This meant that more goods needed to be produced since more people could purchase the goods.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2771" y="1787525"/>
            <a:ext cx="2349241"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2" y="3879850"/>
            <a:ext cx="3568114" cy="2520950"/>
          </a:xfrm>
          <a:prstGeom prst="rect">
            <a:avLst/>
          </a:prstGeom>
        </p:spPr>
      </p:pic>
    </p:spTree>
    <p:extLst>
      <p:ext uri="{BB962C8B-B14F-4D97-AF65-F5344CB8AC3E}">
        <p14:creationId xmlns:p14="http://schemas.microsoft.com/office/powerpoint/2010/main" val="732414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285</Words>
  <Application>Microsoft Office PowerPoint</Application>
  <PresentationFormat>Custom</PresentationFormat>
  <Paragraphs>17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Consolas</vt:lpstr>
      <vt:lpstr>Corbel</vt:lpstr>
      <vt:lpstr>Chalkboard 16x9</vt:lpstr>
      <vt:lpstr>Inventions of the Industrial Revolution</vt:lpstr>
      <vt:lpstr>The Spinning Jenny- 1764</vt:lpstr>
      <vt:lpstr>The Steam Engine- 1765</vt:lpstr>
      <vt:lpstr>The Power Loom- 1784</vt:lpstr>
      <vt:lpstr>The Cotton Gin- 1793</vt:lpstr>
      <vt:lpstr>The Locomotive- early 1800s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2015-12-01T17:08:01Z</dcterms:created>
  <dcterms:modified xsi:type="dcterms:W3CDTF">2015-12-01T18:34:22Z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