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9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0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8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5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5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4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9B95-D922-495F-918A-772F3D06FA02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F8BF5-2E20-41E3-9A09-E07593626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AutoShape 78"/>
          <p:cNvSpPr>
            <a:spLocks noChangeArrowheads="1"/>
          </p:cNvSpPr>
          <p:nvPr/>
        </p:nvSpPr>
        <p:spPr bwMode="auto">
          <a:xfrm>
            <a:off x="196850" y="381000"/>
            <a:ext cx="8642350" cy="9445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endParaRPr lang="en-US" i="1">
              <a:solidFill>
                <a:srgbClr val="111718"/>
              </a:solidFill>
              <a:latin typeface="Comic Sans MS" pitchFamily="-105" charset="0"/>
            </a:endParaRPr>
          </a:p>
        </p:txBody>
      </p:sp>
      <p:sp>
        <p:nvSpPr>
          <p:cNvPr id="2127" name="AutoShape 79"/>
          <p:cNvSpPr>
            <a:spLocks noChangeArrowheads="1"/>
          </p:cNvSpPr>
          <p:nvPr/>
        </p:nvSpPr>
        <p:spPr bwMode="auto">
          <a:xfrm>
            <a:off x="152400" y="5715000"/>
            <a:ext cx="8801100" cy="105727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endParaRPr lang="en-US" sz="1800" i="1">
              <a:solidFill>
                <a:srgbClr val="111718"/>
              </a:solidFill>
              <a:latin typeface="Comic Sans MS" pitchFamily="-105" charset="0"/>
            </a:endParaRPr>
          </a:p>
        </p:txBody>
      </p:sp>
      <p:sp>
        <p:nvSpPr>
          <p:cNvPr id="2128" name="AutoShape 80"/>
          <p:cNvSpPr>
            <a:spLocks noChangeArrowheads="1"/>
          </p:cNvSpPr>
          <p:nvPr/>
        </p:nvSpPr>
        <p:spPr bwMode="auto">
          <a:xfrm>
            <a:off x="3062288" y="72806"/>
            <a:ext cx="2576512" cy="7032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>
              <a:solidFill>
                <a:srgbClr val="111718"/>
              </a:solidFill>
              <a:latin typeface="Comic Sans MS" pitchFamily="-105" charset="0"/>
            </a:endParaRPr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5749925" y="455613"/>
            <a:ext cx="1011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1117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about …</a:t>
            </a:r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1820863" y="5410200"/>
            <a:ext cx="51105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1117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What? (What’s important to understand about this?)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682625" y="20796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200">
              <a:latin typeface="Comic Sans MS" pitchFamily="-105" charset="0"/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25850" y="20796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200">
              <a:latin typeface="Comic Sans MS" pitchFamily="-105" charset="0"/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6610350" y="20796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endParaRPr lang="en-US" sz="2200">
              <a:latin typeface="Comic Sans MS" pitchFamily="-105" charset="0"/>
            </a:endParaRPr>
          </a:p>
        </p:txBody>
      </p:sp>
      <p:sp>
        <p:nvSpPr>
          <p:cNvPr id="2150" name="AutoShape 102"/>
          <p:cNvSpPr>
            <a:spLocks noChangeArrowheads="1"/>
          </p:cNvSpPr>
          <p:nvPr/>
        </p:nvSpPr>
        <p:spPr bwMode="auto">
          <a:xfrm>
            <a:off x="152400" y="1447800"/>
            <a:ext cx="2743200" cy="8572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latin typeface="Comic Sans MS" pitchFamily="-105" charset="0"/>
            </a:endParaRPr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196851" y="1547446"/>
            <a:ext cx="2725737" cy="74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‘Financial Literacy’?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AutoShape 106"/>
          <p:cNvSpPr>
            <a:spLocks noChangeArrowheads="1"/>
          </p:cNvSpPr>
          <p:nvPr/>
        </p:nvSpPr>
        <p:spPr bwMode="auto">
          <a:xfrm>
            <a:off x="3124200" y="1447800"/>
            <a:ext cx="2743200" cy="8572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latin typeface="Comic Sans MS" pitchFamily="-105" charset="0"/>
            </a:endParaRPr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124200" y="1645920"/>
            <a:ext cx="2743200" cy="5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Budgeting Your Money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8" name="AutoShape 110"/>
          <p:cNvSpPr>
            <a:spLocks noChangeArrowheads="1"/>
          </p:cNvSpPr>
          <p:nvPr/>
        </p:nvSpPr>
        <p:spPr bwMode="auto">
          <a:xfrm>
            <a:off x="6096000" y="1447800"/>
            <a:ext cx="2743200" cy="8572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latin typeface="Comic Sans MS" pitchFamily="-105" charset="0"/>
            </a:endParaRPr>
          </a:p>
        </p:txBody>
      </p:sp>
      <p:sp>
        <p:nvSpPr>
          <p:cNvPr id="2160" name="Text Box 112"/>
          <p:cNvSpPr txBox="1">
            <a:spLocks noChangeArrowheads="1"/>
          </p:cNvSpPr>
          <p:nvPr/>
        </p:nvSpPr>
        <p:spPr bwMode="auto">
          <a:xfrm>
            <a:off x="6096000" y="1547446"/>
            <a:ext cx="2743200" cy="74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 vs. Checking Accounts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161925" y="2687638"/>
            <a:ext cx="2760663" cy="264636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826294" y="2369344"/>
            <a:ext cx="1466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omic Sans MS" pitchFamily="-105" charset="0"/>
              </a:rPr>
              <a:t>Important Details</a:t>
            </a:r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6734175" y="2350746"/>
            <a:ext cx="146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omic Sans MS" pitchFamily="-105" charset="0"/>
              </a:rPr>
              <a:t>Important Details</a:t>
            </a:r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3768726" y="2350746"/>
            <a:ext cx="146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omic Sans MS" pitchFamily="-105" charset="0"/>
              </a:rPr>
              <a:t>Important Details</a:t>
            </a:r>
          </a:p>
        </p:txBody>
      </p:sp>
      <p:sp>
        <p:nvSpPr>
          <p:cNvPr id="2167" name="AutoShape 119"/>
          <p:cNvSpPr>
            <a:spLocks noChangeArrowheads="1"/>
          </p:cNvSpPr>
          <p:nvPr/>
        </p:nvSpPr>
        <p:spPr bwMode="auto">
          <a:xfrm>
            <a:off x="3276600" y="2687638"/>
            <a:ext cx="2635250" cy="264636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2" name="AutoShape 124"/>
          <p:cNvSpPr>
            <a:spLocks noChangeArrowheads="1"/>
          </p:cNvSpPr>
          <p:nvPr/>
        </p:nvSpPr>
        <p:spPr bwMode="auto">
          <a:xfrm>
            <a:off x="6172200" y="2687638"/>
            <a:ext cx="2635250" cy="264636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111718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62288" y="180945"/>
            <a:ext cx="2576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Literacy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851" y="853281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nderstanding how money works so you have the best chance for financial success.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748754"/>
            <a:ext cx="880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7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grader, it is important to know what to do with your money when you start making it. Look into opening a savings account and putting your money in it to gain interest. Little here, a little there, and you will have enough for a car when you turn 16.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Cabarrus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2015-05-07T14:29:50Z</dcterms:created>
  <dcterms:modified xsi:type="dcterms:W3CDTF">2015-05-07T14:30:20Z</dcterms:modified>
</cp:coreProperties>
</file>